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0" r:id="rId5"/>
    <p:sldId id="280" r:id="rId6"/>
    <p:sldId id="288" r:id="rId7"/>
    <p:sldId id="293" r:id="rId8"/>
    <p:sldId id="29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208F1-6575-438B-85A2-B1F29C99CF9D}" v="4" dt="2020-09-22T20:31:19.536"/>
    <p1510:client id="{581F9506-01E2-47CB-EFE9-0A64F5D03C51}" v="35" dt="2020-10-27T00:50:27.86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41094-DF96-4376-B21A-E79A87A44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F37-D585-4901-86B7-1B74720F7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FF8DDC-5DA9-405F-9574-EC6B454D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C3D641-F2D8-42CF-8FEA-EBA727B6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7EF0D-23C1-4098-A9EE-1F674FFE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87E2-6369-4BD2-9596-DBED729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CB57C7-6B2D-4F02-99A0-EE7746E9D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29DE7-3AB7-42DA-8799-93E8404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CE95C0-BA80-4F85-B8FD-A4CF8518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31E58A-0AED-4711-9BE6-9229FB54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DACD1E-FB6E-4191-B5A5-73882EA0A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0FADA-CEAB-42DC-8AF3-DE202752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E3CDA-F37E-4992-929C-6588F6E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8E38A-72CB-4567-90B2-6E52B169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D6BD9-F0A0-41A3-86FA-6F3CB60F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0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66E72-7ABF-4DC4-87A1-39B4061F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40861-8DDA-4165-9F98-2A6318B4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A51C1F-9019-4817-BDA3-FAA825FE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CC2BA-52AA-41C7-A41E-90FE165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4EA2E2-24B7-43A8-8964-519A26B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9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E5964-019D-4AE1-BB55-F766C1B8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BEA09-F8D9-4220-93D8-ECC92A57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C4F56F-5712-4466-8150-CB6466DD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7F0289-1CAA-4C62-AABC-B4164897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609642-3395-40AF-BE50-2712F66E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FD51-1F3C-4B1C-9A60-5295DD7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22E33-480F-4CFB-9732-B177D772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34E6CD-C34A-4918-9E06-F77A0E706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5C913-EBA9-488C-B0C1-D955C040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4FFDD-05AC-4B63-9168-EFB6DE57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B01F4-CAD2-4C24-A063-FC3C2990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B8407-4A75-49D2-AD71-209C11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CBAAA4-118C-43DC-81B0-44D801FBF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E5EFCE-81C0-4250-8FEC-875F5970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FD274A-D582-40D4-9EDE-795C03BD1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D57E3E-8CC6-4DAF-8F42-022D2C0DC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1FEB14-CD07-4CC5-8C42-27563769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7BBDD7-F502-4776-8D48-F5530FA3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164967-57CB-4F54-8695-7769108E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59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25B94-26ED-4BCF-B620-9EEA30F8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6A0DD1-8CDF-41A8-88EB-86EBAEF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8C6122-3413-4672-A139-BC9EAD04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6093E1-772E-40B5-8AAE-273E32B5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8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29B1F1-1E86-4FF5-84EB-F6FB3FD1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C0EDEF-557D-4E93-BBEB-BDEBCDE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AA496-FE18-4386-8DA2-227D3E37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4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19CBF-C843-4D00-AF43-BEECD72F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E35F3-683E-4397-9E04-39ABDB21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9691DB-8734-4286-AC59-3AFB4016B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2DC94-C29B-42A8-8F5D-60695A0A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5D4275-A4EC-42EE-993E-E9AE74A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70EB96-CBDD-477A-8183-3EC753DA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9604F-DBD0-4BDB-BB28-865DC5A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33ACD3-E2AD-4F9C-9451-BA66D3196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4D2D2B-075E-4683-BD7D-E6D5B19B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60AF6-7B0A-4D06-A8C0-DAA0DA0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4A361-A7D0-4888-97FA-1CB57264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4D2815-BB1A-4771-963A-64F92E61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B0F389-6E95-4F09-831C-70B45916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5153F5-D277-4A41-BA89-C26C6CD9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5C736-6D08-4187-BB05-885680A88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565B-CBC7-4787-A92D-4B37B3A88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20744-8426-418F-B061-A6E4F8EA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4B21-88A9-43EF-B684-A64580D637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3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1353C1-130A-481D-8D79-BA5BA9D4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7" y="4448522"/>
            <a:ext cx="3653115" cy="16209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>
                <a:solidFill>
                  <a:srgbClr val="FFFF00"/>
                </a:solidFill>
                <a:latin typeface="Berlin Sans FB"/>
              </a:rPr>
              <a:t>Felipe Pereira - 01202123</a:t>
            </a:r>
            <a:br>
              <a:rPr lang="en-US" sz="2400" dirty="0">
                <a:solidFill>
                  <a:srgbClr val="FFFF00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erlin Sans FB"/>
              </a:rPr>
              <a:t>João Arnaut - 01202055</a:t>
            </a:r>
            <a:br>
              <a:rPr lang="en-US" sz="2400" dirty="0">
                <a:solidFill>
                  <a:srgbClr val="FFFF00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erlin Sans FB"/>
              </a:rPr>
              <a:t>Luiz Berto - 01202087 </a:t>
            </a:r>
            <a:br>
              <a:rPr lang="en-US" sz="2400" dirty="0">
                <a:solidFill>
                  <a:srgbClr val="FFFF00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erlin Sans FB"/>
              </a:rPr>
              <a:t>Luis Gustavo - 01202112</a:t>
            </a:r>
            <a:br>
              <a:rPr lang="en-US" sz="2400" dirty="0">
                <a:solidFill>
                  <a:srgbClr val="FFFF00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erlin Sans FB"/>
              </a:rPr>
              <a:t>Yuri Cruz - 01202033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69B90-A8CB-46E4-9EFE-FAC7B96E6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"/>
          <a:stretch/>
        </p:blipFill>
        <p:spPr>
          <a:xfrm>
            <a:off x="0" y="0"/>
            <a:ext cx="6281530" cy="37371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6D67AB-37A3-4242-89DE-AA90AE9F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37"/>
          <a:stretch/>
        </p:blipFill>
        <p:spPr>
          <a:xfrm>
            <a:off x="6281530" y="3737113"/>
            <a:ext cx="5910470" cy="3120887"/>
          </a:xfrm>
          <a:prstGeom prst="rect">
            <a:avLst/>
          </a:prstGeom>
        </p:spPr>
      </p:pic>
      <p:pic>
        <p:nvPicPr>
          <p:cNvPr id="2" name="Imagem 1" descr="Uma imagem contendo luz&#10;&#10;Descrição gerada automaticamente">
            <a:extLst>
              <a:ext uri="{FF2B5EF4-FFF2-40B4-BE49-F238E27FC236}">
                <a16:creationId xmlns:a16="http://schemas.microsoft.com/office/drawing/2014/main" id="{AB5CCC16-A768-4BA1-BBA8-C3C59C4C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05" y="1539345"/>
            <a:ext cx="636104" cy="5566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C557A7-3C43-4094-9AB7-9E6995E4CF7A}"/>
              </a:ext>
            </a:extLst>
          </p:cNvPr>
          <p:cNvSpPr txBox="1"/>
          <p:nvPr/>
        </p:nvSpPr>
        <p:spPr>
          <a:xfrm>
            <a:off x="8640340" y="1579149"/>
            <a:ext cx="19215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</a:rPr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75752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49DB7-5B12-4288-B486-968A8BC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pt-BR" sz="3700" dirty="0" err="1">
                <a:solidFill>
                  <a:srgbClr val="FFFF00"/>
                </a:solidFill>
              </a:rPr>
              <a:t>Luminous</a:t>
            </a:r>
            <a:br>
              <a:rPr lang="pt-BR" sz="3700" dirty="0"/>
            </a:br>
            <a:endParaRPr lang="pt-BR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72" y="1367574"/>
            <a:ext cx="8648206" cy="41228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FFFF00"/>
                </a:solidFill>
              </a:rPr>
              <a:t>Empresa de consultoria e projetos luminotécnicos.</a:t>
            </a: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FFFF00"/>
                </a:solidFill>
              </a:rPr>
              <a:t>Gerenciamento de  iluminação e energia </a:t>
            </a: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FFFF00"/>
                </a:solidFill>
              </a:rPr>
              <a:t>Soluções para o meio ambiente.  </a:t>
            </a: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FFFF00"/>
                </a:solidFill>
              </a:rPr>
              <a:t>Problema abordado.</a:t>
            </a: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FFFF00"/>
                </a:solidFill>
              </a:rPr>
              <a:t>Solução 	</a:t>
            </a: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endParaRPr lang="pt-BR" sz="2400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4" name="Imagem 3" descr="Uma imagem contendo luz&#10;&#10;Descrição gerada automaticamente">
            <a:extLst>
              <a:ext uri="{FF2B5EF4-FFF2-40B4-BE49-F238E27FC236}">
                <a16:creationId xmlns:a16="http://schemas.microsoft.com/office/drawing/2014/main" id="{C33A6432-791A-4FF8-8213-D6490737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54" y="127124"/>
            <a:ext cx="636104" cy="556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8AB2CB-FF83-40FF-87DE-97F36EDEF7B4}"/>
              </a:ext>
            </a:extLst>
          </p:cNvPr>
          <p:cNvSpPr txBox="1"/>
          <p:nvPr/>
        </p:nvSpPr>
        <p:spPr>
          <a:xfrm>
            <a:off x="10964663" y="36576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5653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39" y="-167838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FFFF00"/>
                </a:solidFill>
              </a:rPr>
              <a:t>HLD</a:t>
            </a:r>
            <a:r>
              <a:rPr lang="pt-BR" sz="4000" dirty="0">
                <a:solidFill>
                  <a:srgbClr val="FFFF00"/>
                </a:solidFill>
              </a:rPr>
              <a:t> </a:t>
            </a:r>
            <a:endParaRPr lang="pt-BR" sz="4000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6AF748D-9AD4-4B0B-AC51-03D3A6A1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5" y="1009299"/>
            <a:ext cx="9122229" cy="57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39" y="-167838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rgbClr val="FFFF00"/>
                </a:solidFill>
              </a:rPr>
              <a:t>LLD</a:t>
            </a:r>
            <a:r>
              <a:rPr lang="pt-BR" sz="4000" dirty="0">
                <a:solidFill>
                  <a:srgbClr val="FFFF00"/>
                </a:solidFill>
              </a:rPr>
              <a:t> </a:t>
            </a:r>
            <a:endParaRPr lang="pt-BR" sz="4000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EAD22A1-B801-40D3-B5AB-2F4B1770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69" y="888898"/>
            <a:ext cx="10105463" cy="56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08" y="912743"/>
            <a:ext cx="5459896" cy="5218043"/>
          </a:xfrm>
        </p:spPr>
        <p:txBody>
          <a:bodyPr anchor="t"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Planilha de requisitos/backlog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Site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Modelo Lógico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Sensores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GitHub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>
                <a:solidFill>
                  <a:srgbClr val="FFFF00"/>
                </a:solidFill>
              </a:rPr>
              <a:t>Analytics 	</a:t>
            </a:r>
            <a:endParaRPr lang="pt-BR" sz="5800" dirty="0">
              <a:solidFill>
                <a:srgbClr val="FFFF0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400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endParaRPr lang="pt-BR" sz="2400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7" name="Imagem 6" descr="Uma imagem contendo luz&#10;&#10;Descrição gerada automaticamente">
            <a:extLst>
              <a:ext uri="{FF2B5EF4-FFF2-40B4-BE49-F238E27FC236}">
                <a16:creationId xmlns:a16="http://schemas.microsoft.com/office/drawing/2014/main" id="{0BAD172E-0FCA-4D6E-BBFC-19C0CA28F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02" y="182145"/>
            <a:ext cx="636104" cy="55666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238E0E-73C2-46FE-BA2D-F4B9FDA67E35}"/>
              </a:ext>
            </a:extLst>
          </p:cNvPr>
          <p:cNvSpPr txBox="1"/>
          <p:nvPr/>
        </p:nvSpPr>
        <p:spPr>
          <a:xfrm>
            <a:off x="10925127" y="36947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74110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5FC0246A07B443A05063C8EB2AC7D8" ma:contentTypeVersion="8" ma:contentTypeDescription="Create a new document." ma:contentTypeScope="" ma:versionID="636035083798de087239f0937fa7a908">
  <xsd:schema xmlns:xsd="http://www.w3.org/2001/XMLSchema" xmlns:xs="http://www.w3.org/2001/XMLSchema" xmlns:p="http://schemas.microsoft.com/office/2006/metadata/properties" xmlns:ns3="8061e086-846d-4709-83ef-f95cce98977c" targetNamespace="http://schemas.microsoft.com/office/2006/metadata/properties" ma:root="true" ma:fieldsID="a9c76d8d306ccac948d223c523326d29" ns3:_="">
    <xsd:import namespace="8061e086-846d-4709-83ef-f95cce9897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1e086-846d-4709-83ef-f95cce989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E1CE0-1FA5-4207-B0A0-D9F936FEAB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C5F3A-E7BA-4359-BA2E-1385F7C8CDB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061e086-846d-4709-83ef-f95cce98977c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AA18A3-C02D-4F4B-8D26-88D15D338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1e086-846d-4709-83ef-f95cce989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66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Tema do Office</vt:lpstr>
      <vt:lpstr>Felipe Pereira - 01202123 João Arnaut - 01202055 Luiz Berto - 01202087  Luis Gustavo - 01202112 Yuri Cruz - 01202033</vt:lpstr>
      <vt:lpstr>Luminous </vt:lpstr>
      <vt:lpstr>HLD </vt:lpstr>
      <vt:lpstr>LLD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-Contextualização Geral- </dc:title>
  <dc:creator>HANAN FERREIRA ORTIZ SPINOLA .</dc:creator>
  <cp:lastModifiedBy>LUCAS DONIZETE DOS SANTOS .</cp:lastModifiedBy>
  <cp:revision>42</cp:revision>
  <dcterms:created xsi:type="dcterms:W3CDTF">2020-09-22T20:31:41Z</dcterms:created>
  <dcterms:modified xsi:type="dcterms:W3CDTF">2020-10-27T00:50:49Z</dcterms:modified>
</cp:coreProperties>
</file>